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0" r:id="rId2"/>
    <p:sldId id="321" r:id="rId3"/>
    <p:sldId id="264" r:id="rId4"/>
    <p:sldId id="276" r:id="rId5"/>
    <p:sldId id="259" r:id="rId6"/>
    <p:sldId id="318" r:id="rId7"/>
    <p:sldId id="319" r:id="rId8"/>
    <p:sldId id="278" r:id="rId9"/>
    <p:sldId id="286" r:id="rId10"/>
    <p:sldId id="306" r:id="rId11"/>
    <p:sldId id="304" r:id="rId12"/>
    <p:sldId id="316" r:id="rId13"/>
    <p:sldId id="313" r:id="rId14"/>
    <p:sldId id="322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71F5-9290-49DB-B470-A757D08A846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9119-2416-4BDF-BF0E-8B6F5AE4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91221-25AA-4493-BC2C-4472B9B90E9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4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21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244930" y="116116"/>
            <a:ext cx="9645290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5691" y="277077"/>
            <a:ext cx="2435295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56801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203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ACFE-5159-4AD2-87A1-D06BCEDEF7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6" y="117708"/>
            <a:ext cx="1000281" cy="1000281"/>
          </a:xfrm>
        </p:spPr>
      </p:pic>
      <p:sp>
        <p:nvSpPr>
          <p:cNvPr id="8" name="Title 1"/>
          <p:cNvSpPr txBox="1"/>
          <p:nvPr/>
        </p:nvSpPr>
        <p:spPr>
          <a:xfrm>
            <a:off x="1348618" y="178335"/>
            <a:ext cx="7878179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81090" y="1197566"/>
            <a:ext cx="3936206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350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93306" y="-19783"/>
            <a:ext cx="9081544" cy="6858000"/>
            <a:chOff x="0" y="0"/>
            <a:chExt cx="12108726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584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236"/>
            <a:ext cx="2953550" cy="3356763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82256" y="33861"/>
            <a:ext cx="86093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33.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nay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6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tuổi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tuổi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chị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tuổi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Hỏi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nay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chị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tuổi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032387" y="97294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3333FF"/>
                </a:solidFill>
                <a:latin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itchFamily="18" charset="0"/>
              </a:rPr>
              <a:t>tắt</a:t>
            </a:r>
            <a:endParaRPr lang="en-US" sz="2400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06082" y="2033634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16866" y="1501512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6 </a:t>
            </a:r>
            <a:r>
              <a:rPr lang="en-US" dirty="0" err="1">
                <a:solidFill>
                  <a:srgbClr val="3333FF"/>
                </a:solidFill>
              </a:rPr>
              <a:t>tuổi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1010845" y="2489919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</a:rPr>
              <a:t>Chị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1" name="AutoShape 21"/>
          <p:cNvSpPr>
            <a:spLocks/>
          </p:cNvSpPr>
          <p:nvPr/>
        </p:nvSpPr>
        <p:spPr bwMode="auto">
          <a:xfrm rot="5400000" flipH="1" flipV="1">
            <a:off x="2448404" y="2131029"/>
            <a:ext cx="247729" cy="1543406"/>
          </a:xfrm>
          <a:prstGeom prst="leftBrace">
            <a:avLst>
              <a:gd name="adj1" fmla="val 40039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214170" y="3134525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</a:t>
            </a:r>
            <a:r>
              <a:rPr lang="en-US" dirty="0" err="1"/>
              <a:t>tuổi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800563" y="2106200"/>
            <a:ext cx="794607" cy="251742"/>
            <a:chOff x="-2218278" y="1281734"/>
            <a:chExt cx="794607" cy="25174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797324" y="2521598"/>
            <a:ext cx="794607" cy="251742"/>
            <a:chOff x="-2218278" y="1281734"/>
            <a:chExt cx="794607" cy="251742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549362" y="2542507"/>
            <a:ext cx="794607" cy="230833"/>
            <a:chOff x="-2001567" y="2147265"/>
            <a:chExt cx="794607" cy="23083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AutoShape 21"/>
          <p:cNvSpPr>
            <a:spLocks/>
          </p:cNvSpPr>
          <p:nvPr/>
        </p:nvSpPr>
        <p:spPr bwMode="auto">
          <a:xfrm rot="5400000" flipV="1">
            <a:off x="2083566" y="1660548"/>
            <a:ext cx="228600" cy="762000"/>
          </a:xfrm>
          <a:prstGeom prst="leftBrace">
            <a:avLst>
              <a:gd name="adj1" fmla="val 40123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210815" y="502196"/>
            <a:ext cx="12051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901945" y="527778"/>
            <a:ext cx="120966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764170" y="972940"/>
            <a:ext cx="2247092" cy="74649"/>
            <a:chOff x="2099732" y="847708"/>
            <a:chExt cx="1693871" cy="529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5" b="30623"/>
          <a:stretch/>
        </p:blipFill>
        <p:spPr bwMode="auto">
          <a:xfrm>
            <a:off x="743442" y="3619496"/>
            <a:ext cx="7507536" cy="284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934013" y="3748932"/>
            <a:ext cx="1774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1321335" y="4248356"/>
            <a:ext cx="642909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 x 2 = 12 (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  <p:bldP spid="31" grpId="0" animBg="1"/>
      <p:bldP spid="32" grpId="0"/>
      <p:bldP spid="80" grpId="0" animBg="1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93306" y="-2238"/>
            <a:ext cx="9143999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8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490" y="4449905"/>
            <a:ext cx="2944930" cy="2635135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3306" y="-2238"/>
            <a:ext cx="90506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33.  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Con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hái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7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cam,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mẹ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hái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5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cam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con.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Hỏi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mẹ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hái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</a:rPr>
              <a:t> cam?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3306" y="1021401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3333FF"/>
                </a:solidFill>
                <a:latin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  <a:latin typeface="Times New Roman" pitchFamily="18" charset="0"/>
              </a:rPr>
              <a:t>tắt</a:t>
            </a:r>
            <a:endParaRPr lang="en-US" sz="2400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21335" y="1054019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Con :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1321335" y="1550838"/>
            <a:ext cx="830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Mẹ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 :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702096" y="191202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0"/>
          <p:cNvSpPr>
            <a:spLocks/>
          </p:cNvSpPr>
          <p:nvPr/>
        </p:nvSpPr>
        <p:spPr bwMode="auto">
          <a:xfrm rot="16200000">
            <a:off x="4095671" y="22632"/>
            <a:ext cx="152403" cy="3915327"/>
          </a:xfrm>
          <a:prstGeom prst="leftBrace">
            <a:avLst>
              <a:gd name="adj1" fmla="val 53587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14209" y="1156748"/>
            <a:ext cx="794607" cy="251742"/>
            <a:chOff x="-2218278" y="1281734"/>
            <a:chExt cx="794607" cy="25174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AutoShape 21"/>
          <p:cNvSpPr>
            <a:spLocks/>
          </p:cNvSpPr>
          <p:nvPr/>
        </p:nvSpPr>
        <p:spPr bwMode="auto">
          <a:xfrm rot="5400000" flipV="1">
            <a:off x="2480909" y="786078"/>
            <a:ext cx="228600" cy="762000"/>
          </a:xfrm>
          <a:prstGeom prst="leftBrace">
            <a:avLst>
              <a:gd name="adj1" fmla="val 40123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2197866" y="78527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7 </a:t>
            </a:r>
            <a:r>
              <a:rPr lang="en-US" dirty="0" err="1">
                <a:solidFill>
                  <a:srgbClr val="3333FF"/>
                </a:solidFill>
              </a:rPr>
              <a:t>quả</a:t>
            </a:r>
            <a:endParaRPr lang="en-US" dirty="0">
              <a:solidFill>
                <a:srgbClr val="3333FF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230748" y="1695312"/>
            <a:ext cx="794607" cy="251742"/>
            <a:chOff x="-2218278" y="1281734"/>
            <a:chExt cx="794607" cy="251742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982786" y="1716221"/>
            <a:ext cx="794607" cy="230833"/>
            <a:chOff x="-2001567" y="2147265"/>
            <a:chExt cx="794607" cy="230833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777393" y="1707343"/>
            <a:ext cx="794607" cy="251742"/>
            <a:chOff x="-2218278" y="1281734"/>
            <a:chExt cx="794607" cy="25174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-2218278" y="1394332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540322" y="1716220"/>
            <a:ext cx="794607" cy="230833"/>
            <a:chOff x="-2001567" y="2147265"/>
            <a:chExt cx="794607" cy="230833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334929" y="1697659"/>
            <a:ext cx="794607" cy="251742"/>
            <a:chOff x="-2218278" y="1281734"/>
            <a:chExt cx="794607" cy="251742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5" b="30623"/>
          <a:stretch/>
        </p:blipFill>
        <p:spPr bwMode="auto">
          <a:xfrm>
            <a:off x="937513" y="2778867"/>
            <a:ext cx="7268973" cy="284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3591274" y="2900022"/>
            <a:ext cx="1774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1055025" y="3384756"/>
            <a:ext cx="698435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7 x 5 = 35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52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2" grpId="0"/>
      <p:bldP spid="35" grpId="0"/>
      <p:bldP spid="36" grpId="0" animBg="1"/>
      <p:bldP spid="47" grpId="0" animBg="1"/>
      <p:bldP spid="48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20478" y="614049"/>
            <a:ext cx="7459662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33.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5097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77098166"/>
              </p:ext>
            </p:extLst>
          </p:nvPr>
        </p:nvGraphicFramePr>
        <p:xfrm>
          <a:off x="454491" y="1475357"/>
          <a:ext cx="8280400" cy="1698523"/>
        </p:xfrm>
        <a:graphic>
          <a:graphicData uri="http://schemas.openxmlformats.org/drawingml/2006/table">
            <a:tbl>
              <a:tblPr/>
              <a:tblGrid>
                <a:gridCol w="26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9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3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Gấp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099" name="Text Box 107"/>
          <p:cNvSpPr txBox="1">
            <a:spLocks noChangeArrowheads="1"/>
          </p:cNvSpPr>
          <p:nvPr/>
        </p:nvSpPr>
        <p:spPr bwMode="auto">
          <a:xfrm>
            <a:off x="4210815" y="2456942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85101" name="Text Box 109"/>
          <p:cNvSpPr txBox="1">
            <a:spLocks noChangeArrowheads="1"/>
          </p:cNvSpPr>
          <p:nvPr/>
        </p:nvSpPr>
        <p:spPr bwMode="auto">
          <a:xfrm>
            <a:off x="5149896" y="2447350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5103" name="Text Box 111"/>
          <p:cNvSpPr txBox="1">
            <a:spLocks noChangeArrowheads="1"/>
          </p:cNvSpPr>
          <p:nvPr/>
        </p:nvSpPr>
        <p:spPr bwMode="auto">
          <a:xfrm>
            <a:off x="6093395" y="2443359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5105" name="Text Box 113"/>
          <p:cNvSpPr txBox="1">
            <a:spLocks noChangeArrowheads="1"/>
          </p:cNvSpPr>
          <p:nvPr/>
        </p:nvSpPr>
        <p:spPr bwMode="auto">
          <a:xfrm>
            <a:off x="7033725" y="2439161"/>
            <a:ext cx="542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5107" name="Text Box 115"/>
          <p:cNvSpPr txBox="1">
            <a:spLocks noChangeArrowheads="1"/>
          </p:cNvSpPr>
          <p:nvPr/>
        </p:nvSpPr>
        <p:spPr bwMode="auto">
          <a:xfrm>
            <a:off x="8062743" y="2437064"/>
            <a:ext cx="363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92139CCB-9240-4E0B-892C-3A328940A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29039"/>
            <a:ext cx="801247" cy="80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1570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5" grpId="0"/>
      <p:bldP spid="85099" grpId="0"/>
      <p:bldP spid="85101" grpId="0"/>
      <p:bldP spid="85103" grpId="0"/>
      <p:bldP spid="85105" grpId="0"/>
      <p:bldP spid="85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4" y="5630865"/>
            <a:ext cx="14636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2"/>
            <a:ext cx="914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6550"/>
            <a:ext cx="60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84827"/>
            <a:ext cx="68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2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5562602"/>
            <a:ext cx="3286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53077"/>
            <a:ext cx="152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9" y="5562600"/>
            <a:ext cx="13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43434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3200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99009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79" name="Picture 1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7351" y="5943600"/>
            <a:ext cx="136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188" y="5486400"/>
            <a:ext cx="103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2551" y="5680075"/>
            <a:ext cx="852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1" y="5562600"/>
            <a:ext cx="568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2638" y="5659438"/>
            <a:ext cx="6397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1" y="5334002"/>
            <a:ext cx="547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562602"/>
            <a:ext cx="3063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2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1" y="5629277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3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5715000"/>
            <a:ext cx="122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8926" y="5638802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6" y="5486400"/>
            <a:ext cx="1311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" y="5562600"/>
            <a:ext cx="839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05465"/>
            <a:ext cx="6096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2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4564" y="6096000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3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1" y="5486402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3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54864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32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9326" y="5410202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33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9326" y="5486402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34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4126" y="5486402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35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8588" y="5400677"/>
            <a:ext cx="227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36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314" y="5554663"/>
            <a:ext cx="5476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3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486402"/>
            <a:ext cx="304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2" name="Picture 3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3126" y="5486402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3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1" y="5486402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697039" y="2361147"/>
            <a:ext cx="6858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Ôn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lại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các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kiến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thức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đã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học</a:t>
            </a:r>
            <a:r>
              <a:rPr lang="en-US" sz="3200" dirty="0">
                <a:solidFill>
                  <a:srgbClr val="990033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Xem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bài</a:t>
            </a:r>
            <a:r>
              <a:rPr lang="en-US" sz="3200" dirty="0">
                <a:solidFill>
                  <a:srgbClr val="990033"/>
                </a:solidFill>
              </a:rPr>
              <a:t>: </a:t>
            </a:r>
            <a:r>
              <a:rPr lang="en-US" sz="3200" dirty="0" err="1">
                <a:solidFill>
                  <a:srgbClr val="990033"/>
                </a:solidFill>
              </a:rPr>
              <a:t>Luyện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tập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trang</a:t>
            </a:r>
            <a:r>
              <a:rPr lang="en-US" sz="3200">
                <a:solidFill>
                  <a:srgbClr val="990033"/>
                </a:solidFill>
              </a:rPr>
              <a:t> 34.</a:t>
            </a:r>
            <a:endParaRPr lang="en-US" sz="3200" dirty="0">
              <a:solidFill>
                <a:srgbClr val="990033"/>
              </a:solidFill>
            </a:endParaRPr>
          </a:p>
        </p:txBody>
      </p:sp>
      <p:pic>
        <p:nvPicPr>
          <p:cNvPr id="42" name="Content Placeholder 4">
            <a:extLst>
              <a:ext uri="{FF2B5EF4-FFF2-40B4-BE49-F238E27FC236}">
                <a16:creationId xmlns:a16="http://schemas.microsoft.com/office/drawing/2014/main" id="{001D3EBB-2617-4B36-9A86-4237B5E31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0" y="131680"/>
            <a:ext cx="913499" cy="91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10801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82373" y="2804617"/>
            <a:ext cx="7116801" cy="25848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1420" y="200574"/>
            <a:ext cx="6603483" cy="991123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8" y="2918432"/>
            <a:ext cx="2876318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" y="2974285"/>
            <a:ext cx="2960310" cy="21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966567"/>
            <a:ext cx="2633846" cy="18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4950911"/>
            <a:ext cx="2389584" cy="461665"/>
            <a:chOff x="1624013" y="5029200"/>
            <a:chExt cx="3578965" cy="615553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450"/>
                </a:spcBef>
                <a:spcAft>
                  <a:spcPts val="450"/>
                </a:spcAft>
                <a:tabLst>
                  <a:tab pos="47244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1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1058" y="4931861"/>
            <a:ext cx="1706165" cy="461665"/>
            <a:chOff x="1624013" y="5029200"/>
            <a:chExt cx="2555384" cy="615553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450"/>
                </a:spcBef>
                <a:spcAft>
                  <a:spcPts val="450"/>
                </a:spcAft>
                <a:tabLst>
                  <a:tab pos="47244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1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1643" y="4950911"/>
            <a:ext cx="2466974" cy="461665"/>
            <a:chOff x="1624013" y="5029200"/>
            <a:chExt cx="3694874" cy="615553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450"/>
                </a:spcBef>
                <a:spcAft>
                  <a:spcPts val="450"/>
                </a:spcAft>
                <a:tabLst>
                  <a:tab pos="47244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0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4" y="131680"/>
            <a:ext cx="870659" cy="8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6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1"/>
          <p:cNvSpPr txBox="1"/>
          <p:nvPr/>
        </p:nvSpPr>
        <p:spPr>
          <a:xfrm>
            <a:off x="1220830" y="2561239"/>
            <a:ext cx="6702341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0" y="4354106"/>
            <a:ext cx="91440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https://thnguyenthiq3.hcm.edu.vn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705088" y="239406"/>
            <a:ext cx="8124092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99031" y="1562868"/>
            <a:ext cx="3936206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" y="126691"/>
            <a:ext cx="1187291" cy="11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32"/>
            <a:ext cx="9144001" cy="6853868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69264" y="540863"/>
            <a:ext cx="7484165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3447001" y="2466741"/>
            <a:ext cx="2948732" cy="13644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7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53264" y="1570888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" y="4132"/>
            <a:ext cx="1135856" cy="1112996"/>
          </a:xfrm>
        </p:spPr>
      </p:pic>
      <p:sp>
        <p:nvSpPr>
          <p:cNvPr id="12" name="文本框 17"/>
          <p:cNvSpPr txBox="1">
            <a:spLocks noChangeArrowheads="1"/>
          </p:cNvSpPr>
          <p:nvPr/>
        </p:nvSpPr>
        <p:spPr bwMode="auto">
          <a:xfrm>
            <a:off x="1173416" y="4247028"/>
            <a:ext cx="76605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Giáo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viên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thực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hiện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: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Giáo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viên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khối</a:t>
            </a:r>
            <a:r>
              <a:rPr lang="en-US" altLang="zh-CN" sz="3600" b="1" i="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3</a:t>
            </a:r>
            <a:endParaRPr lang="zh-CN" altLang="en-US" sz="3600" b="1" i="0" dirty="0">
              <a:solidFill>
                <a:srgbClr val="FF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7560" y="5226688"/>
            <a:ext cx="1657350" cy="1371600"/>
            <a:chOff x="5225" y="9335"/>
            <a:chExt cx="2520" cy="1750"/>
          </a:xfrm>
        </p:grpSpPr>
        <p:sp>
          <p:nvSpPr>
            <p:cNvPr id="1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pic>
          <p:nvPicPr>
            <p:cNvPr id="19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sz="600" b="1" i="1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sz="3600" i="1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3600" i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3600" i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56019" y="5880288"/>
            <a:ext cx="639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1" i="1" dirty="0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b="1" i="1" dirty="0" err="1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dirty="0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3200" b="1" i="1" dirty="0" err="1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i="1" dirty="0" err="1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rgbClr val="6FAD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26992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41" y="2273208"/>
            <a:ext cx="3166878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3936381" y="718435"/>
            <a:ext cx="525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069" y="6679665"/>
            <a:ext cx="152400" cy="85725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5764F0A-CFDE-4724-A62E-7E13DE0129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6" y="117708"/>
            <a:ext cx="1000281" cy="10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33860"/>
            <a:ext cx="9143999" cy="6824140"/>
            <a:chOff x="0" y="-73373"/>
            <a:chExt cx="12191999" cy="69313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-73373"/>
              <a:ext cx="9797142" cy="6931372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7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1682520" y="611757"/>
            <a:ext cx="1976087" cy="723466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96575436-138B-43BC-A78E-0DD064573E27}"/>
              </a:ext>
            </a:extLst>
          </p:cNvPr>
          <p:cNvSpPr txBox="1"/>
          <p:nvPr/>
        </p:nvSpPr>
        <p:spPr>
          <a:xfrm>
            <a:off x="1899231" y="611757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Thy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1F23602A-AA73-4F5B-A1A5-C0817A1926F7}"/>
              </a:ext>
            </a:extLst>
          </p:cNvPr>
          <p:cNvSpPr/>
          <p:nvPr/>
        </p:nvSpPr>
        <p:spPr>
          <a:xfrm>
            <a:off x="1682520" y="2078141"/>
            <a:ext cx="1944882" cy="712041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1899230" y="2122456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Hải</a:t>
            </a:r>
            <a:endParaRPr lang="zh-CN" altLang="en-US" sz="3200" b="1" dirty="0"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64" y="106098"/>
            <a:ext cx="1800156" cy="137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63" y="1623075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400" y="1634061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00295" y="1196532"/>
            <a:ext cx="20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3653941" y="3391064"/>
            <a:ext cx="5189056" cy="1589214"/>
          </a:xfrm>
          <a:prstGeom prst="cloudCallout">
            <a:avLst>
              <a:gd name="adj1" fmla="val -82911"/>
              <a:gd name="adj2" fmla="val 90736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052" y="3573474"/>
            <a:ext cx="4261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854CBC1-2B97-4A69-81D5-206451C961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6" y="117708"/>
            <a:ext cx="1000281" cy="1000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62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246" y="5148520"/>
            <a:ext cx="5218938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416" y="2128734"/>
            <a:ext cx="1287304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54" y="324918"/>
            <a:ext cx="1287304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20" y="4973537"/>
            <a:ext cx="1428722" cy="18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1148" y="4973537"/>
            <a:ext cx="1454939" cy="18235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047" y="4973537"/>
            <a:ext cx="1688631" cy="1920727"/>
          </a:xfrm>
          <a:prstGeom prst="rect">
            <a:avLst/>
          </a:prstGeom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130465" y="2396866"/>
            <a:ext cx="5403252" cy="67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44930" y="3172257"/>
            <a:ext cx="8451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MỘT SỐ LÊN NHIỀU LẦN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1DB1494-17E6-491F-B341-8EAC93A955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6" y="117708"/>
            <a:ext cx="1000281" cy="1000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C0711C-3A15-4BED-8D6C-E743E1762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79" y="67721"/>
            <a:ext cx="9411880" cy="8417869"/>
          </a:xfrm>
          <a:prstGeom prst="rect">
            <a:avLst/>
          </a:prstGeom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17475" y="33861"/>
            <a:ext cx="8934450" cy="884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2cm,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618780" y="972942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tắt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5798775" y="2200971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x 3 = 6 ( cm)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5305005" y="1695312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</a:rPr>
              <a:t>Độ dài đ</a:t>
            </a:r>
            <a:r>
              <a:rPr lang="en-US" sz="2400" b="1" dirty="0" err="1">
                <a:latin typeface="Times New Roman" pitchFamily="18" charset="0"/>
              </a:rPr>
              <a:t>oạn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thẳng</a:t>
            </a:r>
            <a:r>
              <a:rPr lang="en-US" sz="2400" b="1" dirty="0">
                <a:latin typeface="Times New Roman" pitchFamily="18" charset="0"/>
              </a:rPr>
              <a:t> CD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: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6395583" y="268285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Đáp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</a:rPr>
              <a:t>: 6 cm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1756859" y="4708921"/>
            <a:ext cx="7072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2 gấp lên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ta lấy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3. </a:t>
            </a: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5829760" y="1027618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19801" y="492215"/>
            <a:ext cx="14455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04911" y="492215"/>
            <a:ext cx="1951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506517" y="843934"/>
            <a:ext cx="2889066" cy="72237"/>
            <a:chOff x="-1435704" y="3717948"/>
            <a:chExt cx="2889066" cy="7223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9" y="1748045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1" y="1968708"/>
            <a:ext cx="1068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7">
            <a:lum bright="-1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4" y="2794208"/>
            <a:ext cx="51720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Oval 1"/>
          <p:cNvSpPr>
            <a:spLocks noChangeArrowheads="1"/>
          </p:cNvSpPr>
          <p:nvPr/>
        </p:nvSpPr>
        <p:spPr bwMode="auto">
          <a:xfrm>
            <a:off x="911371" y="273705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/>
          </a:p>
        </p:txBody>
      </p:sp>
      <p:cxnSp>
        <p:nvCxnSpPr>
          <p:cNvPr id="89" name="Straight Connector 56"/>
          <p:cNvCxnSpPr>
            <a:cxnSpLocks noChangeShapeType="1"/>
          </p:cNvCxnSpPr>
          <p:nvPr/>
        </p:nvCxnSpPr>
        <p:spPr bwMode="auto">
          <a:xfrm>
            <a:off x="973284" y="2781508"/>
            <a:ext cx="9144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Oval 1"/>
          <p:cNvSpPr>
            <a:spLocks noChangeArrowheads="1"/>
          </p:cNvSpPr>
          <p:nvPr/>
        </p:nvSpPr>
        <p:spPr bwMode="auto">
          <a:xfrm>
            <a:off x="1860696" y="273705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/>
          </a:p>
        </p:txBody>
      </p:sp>
      <p:sp>
        <p:nvSpPr>
          <p:cNvPr id="91" name="TextBox 52"/>
          <p:cNvSpPr txBox="1">
            <a:spLocks noChangeArrowheads="1"/>
          </p:cNvSpPr>
          <p:nvPr/>
        </p:nvSpPr>
        <p:spPr bwMode="auto">
          <a:xfrm>
            <a:off x="479571" y="2362408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2" name="TextBox 59"/>
          <p:cNvSpPr txBox="1">
            <a:spLocks noChangeArrowheads="1"/>
          </p:cNvSpPr>
          <p:nvPr/>
        </p:nvSpPr>
        <p:spPr bwMode="auto">
          <a:xfrm>
            <a:off x="1027259" y="2268745"/>
            <a:ext cx="79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2 cm</a:t>
            </a:r>
          </a:p>
        </p:txBody>
      </p:sp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9" y="2929145"/>
            <a:ext cx="88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7">
            <a:lum bright="-1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" y="3748295"/>
            <a:ext cx="52752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Oval 1"/>
          <p:cNvSpPr>
            <a:spLocks noChangeArrowheads="1"/>
          </p:cNvSpPr>
          <p:nvPr/>
        </p:nvSpPr>
        <p:spPr bwMode="auto">
          <a:xfrm>
            <a:off x="920896" y="369590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/>
          </a:p>
        </p:txBody>
      </p:sp>
      <p:cxnSp>
        <p:nvCxnSpPr>
          <p:cNvPr id="96" name="Straight Connector 63"/>
          <p:cNvCxnSpPr>
            <a:cxnSpLocks noChangeShapeType="1"/>
          </p:cNvCxnSpPr>
          <p:nvPr/>
        </p:nvCxnSpPr>
        <p:spPr bwMode="auto">
          <a:xfrm>
            <a:off x="965346" y="3740358"/>
            <a:ext cx="9144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1"/>
          <p:cNvSpPr>
            <a:spLocks noChangeArrowheads="1"/>
          </p:cNvSpPr>
          <p:nvPr/>
        </p:nvSpPr>
        <p:spPr bwMode="auto">
          <a:xfrm>
            <a:off x="1870221" y="369590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/>
          </a:p>
        </p:txBody>
      </p:sp>
      <p:sp>
        <p:nvSpPr>
          <p:cNvPr id="98" name="TextBox 52"/>
          <p:cNvSpPr txBox="1">
            <a:spLocks noChangeArrowheads="1"/>
          </p:cNvSpPr>
          <p:nvPr/>
        </p:nvSpPr>
        <p:spPr bwMode="auto">
          <a:xfrm>
            <a:off x="465284" y="3318083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9" name="Oval 1"/>
          <p:cNvSpPr>
            <a:spLocks noChangeArrowheads="1"/>
          </p:cNvSpPr>
          <p:nvPr/>
        </p:nvSpPr>
        <p:spPr bwMode="auto">
          <a:xfrm>
            <a:off x="2822721" y="3703845"/>
            <a:ext cx="92075" cy="936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/>
          </a:p>
        </p:txBody>
      </p:sp>
      <p:cxnSp>
        <p:nvCxnSpPr>
          <p:cNvPr id="100" name="Straight Connector 67"/>
          <p:cNvCxnSpPr>
            <a:cxnSpLocks noChangeShapeType="1"/>
          </p:cNvCxnSpPr>
          <p:nvPr/>
        </p:nvCxnSpPr>
        <p:spPr bwMode="auto">
          <a:xfrm>
            <a:off x="1919434" y="3748295"/>
            <a:ext cx="914400" cy="4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Freeform 68"/>
          <p:cNvSpPr>
            <a:spLocks noChangeArrowheads="1"/>
          </p:cNvSpPr>
          <p:nvPr/>
        </p:nvSpPr>
        <p:spPr bwMode="auto">
          <a:xfrm>
            <a:off x="971696" y="3748295"/>
            <a:ext cx="2841625" cy="246063"/>
          </a:xfrm>
          <a:custGeom>
            <a:avLst/>
            <a:gdLst>
              <a:gd name="T0" fmla="*/ 0 w 1862667"/>
              <a:gd name="T1" fmla="*/ 0 h 251178"/>
              <a:gd name="T2" fmla="*/ 2147483647 w 1862667"/>
              <a:gd name="T3" fmla="*/ 34565 h 251178"/>
              <a:gd name="T4" fmla="*/ 2147483647 w 1862667"/>
              <a:gd name="T5" fmla="*/ 4768 h 251178"/>
              <a:gd name="T6" fmla="*/ 0 60000 65536"/>
              <a:gd name="T7" fmla="*/ 0 60000 65536"/>
              <a:gd name="T8" fmla="*/ 0 60000 65536"/>
              <a:gd name="T9" fmla="*/ 0 w 1862667"/>
              <a:gd name="T10" fmla="*/ 0 h 251178"/>
              <a:gd name="T11" fmla="*/ 1862667 w 1862667"/>
              <a:gd name="T12" fmla="*/ 251178 h 251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2667" h="251178">
                <a:moveTo>
                  <a:pt x="0" y="0"/>
                </a:moveTo>
                <a:cubicBezTo>
                  <a:pt x="306211" y="119945"/>
                  <a:pt x="612423" y="239890"/>
                  <a:pt x="922867" y="245534"/>
                </a:cubicBezTo>
                <a:cubicBezTo>
                  <a:pt x="1233311" y="251178"/>
                  <a:pt x="1547989" y="142522"/>
                  <a:pt x="1862667" y="3386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TextBox 69"/>
          <p:cNvSpPr txBox="1">
            <a:spLocks noChangeArrowheads="1"/>
          </p:cNvSpPr>
          <p:nvPr/>
        </p:nvSpPr>
        <p:spPr bwMode="auto">
          <a:xfrm>
            <a:off x="1887684" y="3937208"/>
            <a:ext cx="77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? cm</a:t>
            </a:r>
          </a:p>
        </p:txBody>
      </p:sp>
      <p:sp>
        <p:nvSpPr>
          <p:cNvPr id="103" name="Oval 1"/>
          <p:cNvSpPr>
            <a:spLocks noChangeArrowheads="1"/>
          </p:cNvSpPr>
          <p:nvPr/>
        </p:nvSpPr>
        <p:spPr bwMode="auto">
          <a:xfrm>
            <a:off x="2835421" y="3699083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/>
          </a:p>
        </p:txBody>
      </p:sp>
      <p:sp>
        <p:nvSpPr>
          <p:cNvPr id="104" name="Oval 1"/>
          <p:cNvSpPr>
            <a:spLocks noChangeArrowheads="1"/>
          </p:cNvSpPr>
          <p:nvPr/>
        </p:nvSpPr>
        <p:spPr bwMode="auto">
          <a:xfrm>
            <a:off x="3787921" y="3708608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/>
          </a:p>
        </p:txBody>
      </p:sp>
      <p:cxnSp>
        <p:nvCxnSpPr>
          <p:cNvPr id="105" name="Straight Connector 74"/>
          <p:cNvCxnSpPr>
            <a:cxnSpLocks noChangeShapeType="1"/>
          </p:cNvCxnSpPr>
          <p:nvPr/>
        </p:nvCxnSpPr>
        <p:spPr bwMode="auto">
          <a:xfrm>
            <a:off x="2884634" y="3753058"/>
            <a:ext cx="9144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TextBox 52"/>
          <p:cNvSpPr txBox="1">
            <a:spLocks noChangeArrowheads="1"/>
          </p:cNvSpPr>
          <p:nvPr/>
        </p:nvSpPr>
        <p:spPr bwMode="auto">
          <a:xfrm>
            <a:off x="1860696" y="2330658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7" name="TextBox 52"/>
          <p:cNvSpPr txBox="1">
            <a:spLocks noChangeArrowheads="1"/>
          </p:cNvSpPr>
          <p:nvPr/>
        </p:nvSpPr>
        <p:spPr bwMode="auto">
          <a:xfrm>
            <a:off x="3786334" y="3308558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AutoShape 28"/>
          <p:cNvSpPr>
            <a:spLocks noChangeArrowheads="1"/>
          </p:cNvSpPr>
          <p:nvPr/>
        </p:nvSpPr>
        <p:spPr bwMode="auto">
          <a:xfrm>
            <a:off x="911371" y="273864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9" name="AutoShape 28"/>
          <p:cNvSpPr>
            <a:spLocks noChangeArrowheads="1"/>
          </p:cNvSpPr>
          <p:nvPr/>
        </p:nvSpPr>
        <p:spPr bwMode="auto">
          <a:xfrm flipH="1">
            <a:off x="920896" y="3687884"/>
            <a:ext cx="82550" cy="77874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0" name="TextBox 59"/>
          <p:cNvSpPr txBox="1">
            <a:spLocks noChangeArrowheads="1"/>
          </p:cNvSpPr>
          <p:nvPr/>
        </p:nvSpPr>
        <p:spPr bwMode="auto">
          <a:xfrm>
            <a:off x="1054246" y="3300620"/>
            <a:ext cx="79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2 cm</a:t>
            </a:r>
          </a:p>
        </p:txBody>
      </p:sp>
      <p:sp>
        <p:nvSpPr>
          <p:cNvPr id="113" name="TextBox 59"/>
          <p:cNvSpPr txBox="1">
            <a:spLocks noChangeArrowheads="1"/>
          </p:cNvSpPr>
          <p:nvPr/>
        </p:nvSpPr>
        <p:spPr bwMode="auto">
          <a:xfrm>
            <a:off x="1996427" y="3314113"/>
            <a:ext cx="79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2 cm</a:t>
            </a:r>
          </a:p>
        </p:txBody>
      </p:sp>
      <p:sp>
        <p:nvSpPr>
          <p:cNvPr id="114" name="TextBox 59"/>
          <p:cNvSpPr txBox="1">
            <a:spLocks noChangeArrowheads="1"/>
          </p:cNvSpPr>
          <p:nvPr/>
        </p:nvSpPr>
        <p:spPr bwMode="auto">
          <a:xfrm>
            <a:off x="2938608" y="3283951"/>
            <a:ext cx="79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2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7141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19653E-6 L 0.10643 2.19653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3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9942E-6 L 0.10816 -3.69942E-6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00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7 -0.00069 L 0.21181 -0.00069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89 -0.00069 L 0.31597 -0.00069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1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8" grpId="0"/>
      <p:bldP spid="79" grpId="0"/>
      <p:bldP spid="80" grpId="0"/>
      <p:bldP spid="81" grpId="0"/>
      <p:bldP spid="82" grpId="0"/>
      <p:bldP spid="88" grpId="0" animBg="1" autoUpdateAnimBg="0"/>
      <p:bldP spid="90" grpId="0" animBg="1" autoUpdateAnimBg="0"/>
      <p:bldP spid="91" grpId="0" autoUpdateAnimBg="0"/>
      <p:bldP spid="92" grpId="0" autoUpdateAnimBg="0"/>
      <p:bldP spid="95" grpId="0" animBg="1" autoUpdateAnimBg="0"/>
      <p:bldP spid="97" grpId="0" animBg="1" autoUpdateAnimBg="0"/>
      <p:bldP spid="98" grpId="0" autoUpdateAnimBg="0"/>
      <p:bldP spid="99" grpId="0" animBg="1" autoUpdateAnimBg="0"/>
      <p:bldP spid="102" grpId="0" autoUpdateAnimBg="0"/>
      <p:bldP spid="103" grpId="0" animBg="1" autoUpdateAnimBg="0"/>
      <p:bldP spid="104" grpId="0" animBg="1" autoUpdateAnimBg="0"/>
      <p:bldP spid="106" grpId="0" autoUpdateAnimBg="0"/>
      <p:bldP spid="107" grpId="0" autoUpdateAnimBg="0"/>
      <p:bldP spid="108" grpId="0" animBg="1" autoUpdateAnimBg="0"/>
      <p:bldP spid="109" grpId="0" animBg="1" autoUpdateAnimBg="0"/>
      <p:bldP spid="110" grpId="0" autoUpdateAnimBg="0"/>
      <p:bldP spid="113" grpId="0" autoUpdateAnimBg="0"/>
      <p:bldP spid="114" grpId="0" autoUpdateAnimBg="0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72" y="288189"/>
            <a:ext cx="6434812" cy="273971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1321335" y="2128734"/>
            <a:ext cx="1909013" cy="11008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0" y="3044893"/>
            <a:ext cx="2167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</a:rPr>
              <a:t>Số đã cho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>
            <a:cxnSpLocks/>
            <a:endCxn id="9" idx="0"/>
          </p:cNvCxnSpPr>
          <p:nvPr/>
        </p:nvCxnSpPr>
        <p:spPr>
          <a:xfrm flipH="1">
            <a:off x="3127260" y="2136199"/>
            <a:ext cx="866844" cy="908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2043705" y="3044892"/>
            <a:ext cx="2167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Số lần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0017" y="4368081"/>
            <a:ext cx="8594612" cy="1699161"/>
            <a:chOff x="3560682" y="4299104"/>
            <a:chExt cx="5056590" cy="2579657"/>
          </a:xfrm>
        </p:grpSpPr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237169DB-F8C3-4245-84CE-30FB7ED860EE}"/>
                </a:ext>
              </a:extLst>
            </p:cNvPr>
            <p:cNvSpPr/>
            <p:nvPr/>
          </p:nvSpPr>
          <p:spPr>
            <a:xfrm>
              <a:off x="3560682" y="4299104"/>
              <a:ext cx="5056590" cy="2579657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文本框 19">
              <a:extLst>
                <a:ext uri="{FF2B5EF4-FFF2-40B4-BE49-F238E27FC236}">
                  <a16:creationId xmlns:a16="http://schemas.microsoft.com/office/drawing/2014/main" id="{898094C3-C5A2-48A7-86D0-29CDC1752D4E}"/>
                </a:ext>
              </a:extLst>
            </p:cNvPr>
            <p:cNvSpPr txBox="1"/>
            <p:nvPr/>
          </p:nvSpPr>
          <p:spPr>
            <a:xfrm>
              <a:off x="3821018" y="4732526"/>
              <a:ext cx="4408075" cy="200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Muốn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gấp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một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lên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nhiều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ta </a:t>
              </a:r>
              <a:r>
                <a:rPr lang="vi-VN" sz="4000" b="1" dirty="0">
                  <a:solidFill>
                    <a:schemeClr val="bg1"/>
                  </a:solidFill>
                  <a:latin typeface="Times New Roman" pitchFamily="18" charset="0"/>
                </a:rPr>
                <a:t>làm thế nào?</a:t>
              </a:r>
              <a:endPara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6075" y="4368080"/>
            <a:ext cx="8153348" cy="1793590"/>
            <a:chOff x="3547967" y="4299104"/>
            <a:chExt cx="5082019" cy="2655306"/>
          </a:xfrm>
        </p:grpSpPr>
        <p:sp>
          <p:nvSpPr>
            <p:cNvPr id="15" name="矩形: 圆角 18">
              <a:extLst>
                <a:ext uri="{FF2B5EF4-FFF2-40B4-BE49-F238E27FC236}">
                  <a16:creationId xmlns:a16="http://schemas.microsoft.com/office/drawing/2014/main" id="{237169DB-F8C3-4245-84CE-30FB7ED860EE}"/>
                </a:ext>
              </a:extLst>
            </p:cNvPr>
            <p:cNvSpPr/>
            <p:nvPr/>
          </p:nvSpPr>
          <p:spPr>
            <a:xfrm>
              <a:off x="3560682" y="4299104"/>
              <a:ext cx="5056590" cy="2579657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文本框 19">
              <a:extLst>
                <a:ext uri="{FF2B5EF4-FFF2-40B4-BE49-F238E27FC236}">
                  <a16:creationId xmlns:a16="http://schemas.microsoft.com/office/drawing/2014/main" id="{898094C3-C5A2-48A7-86D0-29CDC1752D4E}"/>
                </a:ext>
              </a:extLst>
            </p:cNvPr>
            <p:cNvSpPr txBox="1"/>
            <p:nvPr/>
          </p:nvSpPr>
          <p:spPr>
            <a:xfrm>
              <a:off x="3547967" y="4448361"/>
              <a:ext cx="5082019" cy="250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Muốn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gấp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một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lên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nhiều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, ta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lấy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đó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với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</a:p>
            <a:p>
              <a:endPara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8C730DE1-7DA6-4C76-962B-700A44B57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" y="71053"/>
            <a:ext cx="1000281" cy="10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91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106098"/>
            <a:ext cx="9143999" cy="6751902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301986"/>
              <a:ext cx="9797142" cy="6556014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F74F02C-F05A-400B-8028-0814776A6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13" y="21644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6809CF-1D29-460F-8C4D-6ABB34F00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46" y="756226"/>
            <a:ext cx="1715248" cy="295835"/>
          </a:xfrm>
          <a:prstGeom prst="rect">
            <a:avLst/>
          </a:prstGeom>
        </p:spPr>
      </p:pic>
      <p:sp>
        <p:nvSpPr>
          <p:cNvPr id="17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1778866" y="611757"/>
            <a:ext cx="1976087" cy="723466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96575436-138B-43BC-A78E-0DD064573E27}"/>
              </a:ext>
            </a:extLst>
          </p:cNvPr>
          <p:cNvSpPr txBox="1"/>
          <p:nvPr/>
        </p:nvSpPr>
        <p:spPr>
          <a:xfrm>
            <a:off x="1971468" y="611757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Thy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1F23602A-AA73-4F5B-A1A5-C0817A1926F7}"/>
              </a:ext>
            </a:extLst>
          </p:cNvPr>
          <p:cNvSpPr/>
          <p:nvPr/>
        </p:nvSpPr>
        <p:spPr>
          <a:xfrm>
            <a:off x="1778866" y="2078141"/>
            <a:ext cx="1944882" cy="712041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1995576" y="2122456"/>
            <a:ext cx="192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Hải</a:t>
            </a:r>
            <a:endParaRPr lang="zh-CN" altLang="en-US" sz="3200" b="1" dirty="0"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110" y="106098"/>
            <a:ext cx="1800156" cy="137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109" y="1623075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746" y="1634061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1419156" y="3520440"/>
            <a:ext cx="630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-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Gấp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2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lần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là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inpin heiti" charset="-122"/>
                <a:cs typeface="Times New Roman" pitchFamily="18" charset="0"/>
              </a:rPr>
              <a:t>nhân</a:t>
            </a:r>
            <a:r>
              <a:rPr lang="en-US" altLang="zh-CN" sz="3200" b="1" dirty="0">
                <a:latin typeface="Times New Roman" pitchFamily="18" charset="0"/>
                <a:ea typeface="inpin heiti" charset="-122"/>
                <a:cs typeface="Times New Roman" pitchFamily="18" charset="0"/>
              </a:rPr>
              <a:t> 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8603" y="4164976"/>
            <a:ext cx="648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8.</a:t>
            </a:r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987C9F9B-F44F-424A-983D-AA9D2CCD52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6" y="117708"/>
            <a:ext cx="1000281" cy="1000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41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2" y="287860"/>
            <a:ext cx="5609380" cy="44414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4001188" y="2489919"/>
            <a:ext cx="4832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Thực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hành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7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3120101"/>
            <a:ext cx="4181652" cy="4181652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0E6BF9B-34AE-487C-8141-9E49972069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" y="95366"/>
            <a:ext cx="1000281" cy="1000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56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8|3.4|1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5|8.4|2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454</Words>
  <Application>Microsoft Office PowerPoint</Application>
  <PresentationFormat>On-screen Show (4:3)</PresentationFormat>
  <Paragraphs>93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inpin heiti</vt:lpstr>
      <vt:lpstr>Times New Roman</vt:lpstr>
      <vt:lpstr>Trebuchet MS</vt:lpstr>
      <vt:lpstr>VnBangkok</vt:lpstr>
      <vt:lpstr>VNbritannic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học: 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115</cp:revision>
  <dcterms:created xsi:type="dcterms:W3CDTF">2021-08-31T15:03:38Z</dcterms:created>
  <dcterms:modified xsi:type="dcterms:W3CDTF">2021-11-04T14:15:50Z</dcterms:modified>
</cp:coreProperties>
</file>